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66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0C7-4675-4361-8532-F763F88BAF4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B7D9-6B7F-4194-921A-51E50E95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9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0C7-4675-4361-8532-F763F88BAF4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B7D9-6B7F-4194-921A-51E50E95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76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0C7-4675-4361-8532-F763F88BAF4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B7D9-6B7F-4194-921A-51E50E95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90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0C7-4675-4361-8532-F763F88BAF4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B7D9-6B7F-4194-921A-51E50E95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805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0C7-4675-4361-8532-F763F88BAF4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B7D9-6B7F-4194-921A-51E50E95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6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0C7-4675-4361-8532-F763F88BAF4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B7D9-6B7F-4194-921A-51E50E95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73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0C7-4675-4361-8532-F763F88BAF4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B7D9-6B7F-4194-921A-51E50E95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03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0C7-4675-4361-8532-F763F88BAF4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B7D9-6B7F-4194-921A-51E50E95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14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0C7-4675-4361-8532-F763F88BAF4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B7D9-6B7F-4194-921A-51E50E95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77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0C7-4675-4361-8532-F763F88BAF4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B7D9-6B7F-4194-921A-51E50E95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15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0C7-4675-4361-8532-F763F88BAF4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B7D9-6B7F-4194-921A-51E50E95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0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1B0C7-4675-4361-8532-F763F88BAF4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AB7D9-6B7F-4194-921A-51E50E95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41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744" y="1300068"/>
            <a:ext cx="6520408" cy="47959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0992" y="682752"/>
            <a:ext cx="526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Negative number representation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30207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768" y="679704"/>
            <a:ext cx="5096256" cy="60594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77568" y="195072"/>
            <a:ext cx="5803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ASCII Codes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575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608" y="592403"/>
            <a:ext cx="6205728" cy="6813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397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16" y="810312"/>
            <a:ext cx="8399700" cy="5834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331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ENCS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Concordia university</dc:creator>
  <cp:lastModifiedBy>Asim J. Al-Khalili</cp:lastModifiedBy>
  <cp:revision>3</cp:revision>
  <dcterms:created xsi:type="dcterms:W3CDTF">2015-10-07T19:11:40Z</dcterms:created>
  <dcterms:modified xsi:type="dcterms:W3CDTF">2015-10-13T15:17:01Z</dcterms:modified>
</cp:coreProperties>
</file>